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774733-D8DF-4624-81C7-BD06619A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t="5289" r="12482" b="1277"/>
          <a:stretch/>
        </p:blipFill>
        <p:spPr>
          <a:xfrm>
            <a:off x="-4961" y="1602047"/>
            <a:ext cx="2683379" cy="268337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  <p:pic>
        <p:nvPicPr>
          <p:cNvPr id="3" name="Picture 2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997EABBB-2713-45E8-B203-524F88F6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13593" r="20405" b="27736"/>
          <a:stretch/>
        </p:blipFill>
        <p:spPr>
          <a:xfrm>
            <a:off x="2751742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64EB-80F2-4442-B212-76C282C5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r="33918"/>
          <a:stretch/>
        </p:blipFill>
        <p:spPr>
          <a:xfrm>
            <a:off x="191115" y="119830"/>
            <a:ext cx="5143500" cy="5143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A0BA1D-C012-4CE1-B20D-E254D6D07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6ECB583-022C-4D37-9551-39EF80BE1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r="32815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8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C316134D-6475-48F7-A959-5CFC94EE8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30" t="15055" r="19939" b="25304"/>
          <a:stretch/>
        </p:blipFill>
        <p:spPr>
          <a:xfrm>
            <a:off x="3993126" y="835742"/>
            <a:ext cx="4090219" cy="409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EC5850C-1315-4DD8-B7FA-E08F9704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2558927" y="1542724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case, accessory&#10;&#10;Description automatically generated">
            <a:extLst>
              <a:ext uri="{FF2B5EF4-FFF2-40B4-BE49-F238E27FC236}">
                <a16:creationId xmlns:a16="http://schemas.microsoft.com/office/drawing/2014/main" id="{5BBAADD8-9CAC-4DED-8CAD-AA55371C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69"/>
          <a:stretch/>
        </p:blipFill>
        <p:spPr>
          <a:xfrm rot="5400000">
            <a:off x="4565739" y="651656"/>
            <a:ext cx="3640184" cy="3640184"/>
          </a:xfrm>
          <a:prstGeom prst="rect">
            <a:avLst/>
          </a:prstGeom>
        </p:spPr>
      </p:pic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208E-7480-4406-AACF-C8DE3FDAD18F}"/>
              </a:ext>
            </a:extLst>
          </p:cNvPr>
          <p:cNvSpPr txBox="1"/>
          <p:nvPr/>
        </p:nvSpPr>
        <p:spPr>
          <a:xfrm>
            <a:off x="2409913" y="1589518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BCAMs on </a:t>
            </a:r>
          </a:p>
          <a:p>
            <a:pPr algn="ctr"/>
            <a:r>
              <a:rPr lang="en-US" dirty="0"/>
              <a:t>alignment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B97-9510-457A-9275-53D1211AEDC7}"/>
              </a:ext>
            </a:extLst>
          </p:cNvPr>
          <p:cNvSpPr txBox="1"/>
          <p:nvPr/>
        </p:nvSpPr>
        <p:spPr>
          <a:xfrm>
            <a:off x="5604616" y="1589518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fibers on alignment 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C412D-EE67-4378-A1C5-485A1C7F9A81}"/>
              </a:ext>
            </a:extLst>
          </p:cNvPr>
          <p:cNvSpPr txBox="1"/>
          <p:nvPr/>
        </p:nvSpPr>
        <p:spPr>
          <a:xfrm>
            <a:off x="5604615" y="3378660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Brass inserts on strip 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A49A-CBE0-48B8-B3F8-26F4946F1DC9}"/>
              </a:ext>
            </a:extLst>
          </p:cNvPr>
          <p:cNvSpPr txBox="1"/>
          <p:nvPr/>
        </p:nvSpPr>
        <p:spPr>
          <a:xfrm>
            <a:off x="2409912" y="3382522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strips or local strip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821C0-3610-4BC5-85EC-4FF7FC530AD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49609" y="1912684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2F872-DB76-4C8D-9769-7F59DC6F558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673552" y="2235849"/>
            <a:ext cx="1" cy="114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D1D3EC-57EE-4D27-B34D-C821E6C257C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49608" y="3701826"/>
            <a:ext cx="1055008" cy="38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CD2513-EAF1-4E01-A87C-EBEE11D65CD4}"/>
              </a:ext>
            </a:extLst>
          </p:cNvPr>
          <p:cNvCxnSpPr>
            <a:cxnSpLocks/>
          </p:cNvCxnSpPr>
          <p:nvPr/>
        </p:nvCxnSpPr>
        <p:spPr>
          <a:xfrm flipV="1">
            <a:off x="4549608" y="2235849"/>
            <a:ext cx="1055007" cy="1138948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E0985-2CD6-4449-A1F9-8646F6C08E1A}"/>
              </a:ext>
            </a:extLst>
          </p:cNvPr>
          <p:cNvSpPr txBox="1"/>
          <p:nvPr/>
        </p:nvSpPr>
        <p:spPr>
          <a:xfrm>
            <a:off x="4664886" y="1539490"/>
            <a:ext cx="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9A9A5-9E40-4F93-8242-852F0E379C5D}"/>
              </a:ext>
            </a:extLst>
          </p:cNvPr>
          <p:cNvSpPr txBox="1"/>
          <p:nvPr/>
        </p:nvSpPr>
        <p:spPr>
          <a:xfrm>
            <a:off x="4722527" y="3708342"/>
            <a:ext cx="70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4BED8-DCC7-4FDA-A3EC-E4F3091551C0}"/>
              </a:ext>
            </a:extLst>
          </p:cNvPr>
          <p:cNvSpPr txBox="1"/>
          <p:nvPr/>
        </p:nvSpPr>
        <p:spPr>
          <a:xfrm>
            <a:off x="3356909" y="2295678"/>
            <a:ext cx="177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Quadruplet characterization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7CF3A-E04D-423F-86D4-9B149C35A1EB}"/>
              </a:ext>
            </a:extLst>
          </p:cNvPr>
          <p:cNvSpPr txBox="1"/>
          <p:nvPr/>
        </p:nvSpPr>
        <p:spPr>
          <a:xfrm>
            <a:off x="6713114" y="2572677"/>
            <a:ext cx="12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Metrology</a:t>
            </a:r>
          </a:p>
        </p:txBody>
      </p:sp>
    </p:spTree>
    <p:extLst>
      <p:ext uri="{BB962C8B-B14F-4D97-AF65-F5344CB8AC3E}">
        <p14:creationId xmlns:p14="http://schemas.microsoft.com/office/powerpoint/2010/main" val="33245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27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4</cp:revision>
  <dcterms:created xsi:type="dcterms:W3CDTF">2021-09-16T14:15:59Z</dcterms:created>
  <dcterms:modified xsi:type="dcterms:W3CDTF">2021-09-18T20:04:13Z</dcterms:modified>
</cp:coreProperties>
</file>